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5" r:id="rId13"/>
    <p:sldId id="271" r:id="rId14"/>
    <p:sldId id="269" r:id="rId15"/>
    <p:sldId id="268" r:id="rId16"/>
    <p:sldId id="270" r:id="rId17"/>
    <p:sldId id="272" r:id="rId1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161E-1DAA-4D50-B5E5-F3590C125505}" type="datetimeFigureOut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175AE-1AC1-4A25-B28D-959DA12790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8184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161E-1DAA-4D50-B5E5-F3590C125505}" type="datetimeFigureOut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175AE-1AC1-4A25-B28D-959DA12790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8625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161E-1DAA-4D50-B5E5-F3590C125505}" type="datetimeFigureOut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175AE-1AC1-4A25-B28D-959DA12790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7009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161E-1DAA-4D50-B5E5-F3590C125505}" type="datetimeFigureOut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175AE-1AC1-4A25-B28D-959DA12790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567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161E-1DAA-4D50-B5E5-F3590C125505}" type="datetimeFigureOut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175AE-1AC1-4A25-B28D-959DA12790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4187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161E-1DAA-4D50-B5E5-F3590C125505}" type="datetimeFigureOut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175AE-1AC1-4A25-B28D-959DA12790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889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161E-1DAA-4D50-B5E5-F3590C125505}" type="datetimeFigureOut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175AE-1AC1-4A25-B28D-959DA12790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3001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161E-1DAA-4D50-B5E5-F3590C125505}" type="datetimeFigureOut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175AE-1AC1-4A25-B28D-959DA12790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9807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161E-1DAA-4D50-B5E5-F3590C125505}" type="datetimeFigureOut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175AE-1AC1-4A25-B28D-959DA12790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2262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161E-1DAA-4D50-B5E5-F3590C125505}" type="datetimeFigureOut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175AE-1AC1-4A25-B28D-959DA12790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95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161E-1DAA-4D50-B5E5-F3590C125505}" type="datetimeFigureOut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175AE-1AC1-4A25-B28D-959DA12790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882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60161E-1DAA-4D50-B5E5-F3590C125505}" type="datetimeFigureOut">
              <a:rPr lang="ko-KR" altLang="en-US" smtClean="0"/>
              <a:t>2020-12-28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2175AE-1AC1-4A25-B28D-959DA12790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7466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532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175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1093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755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6178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8371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1250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3860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56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772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135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60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98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83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030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056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7766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화면 슬라이드 쇼(4:3)</PresentationFormat>
  <Paragraphs>0</Paragraphs>
  <Slides>17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18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CLASS4</dc:creator>
  <cp:lastModifiedBy>CLASS4</cp:lastModifiedBy>
  <cp:revision>1</cp:revision>
  <dcterms:created xsi:type="dcterms:W3CDTF">2020-12-28T11:26:48Z</dcterms:created>
  <dcterms:modified xsi:type="dcterms:W3CDTF">2020-12-28T11:29:54Z</dcterms:modified>
</cp:coreProperties>
</file>

<file path=docProps/thumbnail.jpeg>
</file>